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83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69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398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94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470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80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07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47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93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58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6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53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35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43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49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4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0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117889-D1AB-4948-AB23-4AEBAA38963E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4351D6-AE53-4E37-A592-D885EC3E5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6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D1FA11-C155-D7DD-9E6B-26AE0B7A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21597"/>
          </a:xfrm>
        </p:spPr>
        <p:txBody>
          <a:bodyPr>
            <a:normAutofit fontScale="90000"/>
          </a:bodyPr>
          <a:lstStyle/>
          <a:p>
            <a:br>
              <a:rPr kumimoji="1" lang="en-US" altLang="ja-JP"/>
            </a:br>
            <a:r>
              <a:rPr kumimoji="1" lang="ja-JP" altLang="en-US"/>
              <a:t>海運大手の</a:t>
            </a:r>
            <a:r>
              <a:rPr kumimoji="1" lang="en-US" altLang="ja-JP"/>
              <a:t>ROE</a:t>
            </a:r>
            <a:r>
              <a:rPr kumimoji="1" lang="ja-JP" altLang="en-US"/>
              <a:t>と</a:t>
            </a:r>
            <a:r>
              <a:rPr kumimoji="1" lang="en-US" altLang="ja-JP"/>
              <a:t>PBR		</a:t>
            </a:r>
            <a:br>
              <a:rPr kumimoji="1" lang="en-US" altLang="ja-JP"/>
            </a:b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194DF26F-DF88-78ED-87D0-3F83D229C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2619375"/>
            <a:ext cx="9201150" cy="24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31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10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Garamond</vt:lpstr>
      <vt:lpstr>オーガニック</vt:lpstr>
      <vt:lpstr> 海運大手のROEとPBR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海運大手のROEとPBR   </dc:title>
  <dc:creator>山本</dc:creator>
  <cp:lastModifiedBy>山本</cp:lastModifiedBy>
  <cp:revision>1</cp:revision>
  <dcterms:created xsi:type="dcterms:W3CDTF">2024-01-08T03:18:20Z</dcterms:created>
  <dcterms:modified xsi:type="dcterms:W3CDTF">2024-01-08T03:22:25Z</dcterms:modified>
</cp:coreProperties>
</file>